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4" autoAdjust="0"/>
    <p:restoredTop sz="94599" autoAdjust="0"/>
  </p:normalViewPr>
  <p:slideViewPr>
    <p:cSldViewPr>
      <p:cViewPr varScale="1">
        <p:scale>
          <a:sx n="72" d="100"/>
          <a:sy n="72" d="100"/>
        </p:scale>
        <p:origin x="-108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5800" y="1219200"/>
            <a:ext cx="7772400" cy="441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b="1" i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6</a:t>
            </a:r>
            <a:endParaRPr lang="en-US" sz="8800" b="1" i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abdullah_mosqu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685800"/>
            <a:ext cx="8382000" cy="5867400"/>
          </a:xfrm>
          <a:prstGeom prst="rect">
            <a:avLst/>
          </a:prstGeom>
        </p:spPr>
      </p:pic>
      <p:sp>
        <p:nvSpPr>
          <p:cNvPr id="6" name="Horizontal Scroll 5"/>
          <p:cNvSpPr/>
          <p:nvPr/>
        </p:nvSpPr>
        <p:spPr>
          <a:xfrm>
            <a:off x="1905000" y="762000"/>
            <a:ext cx="5334000" cy="1033272"/>
          </a:xfrm>
          <a:prstGeom prst="horizontalScroll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আসসালামু আলাইকুম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941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আত্ন-কর্মসংস্থানে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ছাগল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পালনের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ভুমকা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অপরিসীম</a:t>
            </a:r>
            <a:r>
              <a:rPr lang="en-US" sz="4000" dirty="0" smtClean="0">
                <a:solidFill>
                  <a:srgbClr val="00B050"/>
                </a:solidFill>
              </a:rPr>
              <a:t>।</a:t>
            </a:r>
            <a:endParaRPr lang="en-US" sz="4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843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155" y="1600200"/>
            <a:ext cx="5935689" cy="4525963"/>
          </a:xfrm>
        </p:spPr>
      </p:pic>
    </p:spTree>
    <p:extLst>
      <p:ext uri="{BB962C8B-B14F-4D97-AF65-F5344CB8AC3E}">
        <p14:creationId xmlns:p14="http://schemas.microsoft.com/office/powerpoint/2010/main" val="1748172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276308" y="395909"/>
            <a:ext cx="8458200" cy="584607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343108" y="3977309"/>
            <a:ext cx="6400800" cy="176920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52508" y="365746"/>
            <a:ext cx="8382000" cy="115383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1500" b="1" dirty="0" err="1" smtClean="0">
                <a:ln w="11430"/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b="1" dirty="0">
              <a:ln w="11430"/>
              <a:solidFill>
                <a:srgbClr val="FFFF00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48948" y="2248452"/>
            <a:ext cx="6400800" cy="399994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en-US" sz="3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শাহজামান</a:t>
            </a:r>
            <a:endParaRPr lang="en-US" sz="5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600" b="1" spc="50" dirty="0" err="1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3600" b="1" spc="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spc="50" dirty="0" err="1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শিক্ষক</a:t>
            </a:r>
            <a:endParaRPr lang="en-US" sz="3600" b="1" spc="50" dirty="0" smtClean="0">
              <a:ln w="11430"/>
              <a:solidFill>
                <a:schemeClr val="tx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600" b="1" spc="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বাতাকান্দি</a:t>
            </a:r>
            <a:r>
              <a:rPr lang="en-US" sz="3600" b="1" spc="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spc="50" dirty="0" err="1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3600" b="1" spc="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spc="50" dirty="0" err="1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lang="en-US" sz="3600" b="1" spc="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,</a:t>
            </a:r>
            <a:r>
              <a:rPr lang="bn-BD" sz="3600" b="1" spc="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তিতাস,</a:t>
            </a:r>
            <a:r>
              <a:rPr lang="en-US" sz="3600" b="1" spc="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spc="50" dirty="0" err="1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কুমিল্লা</a:t>
            </a:r>
            <a:r>
              <a:rPr lang="en-US" sz="3600" b="1" spc="5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/>
            <a:r>
              <a:rPr lang="en-US" sz="3600" b="1" spc="50" dirty="0" err="1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3600" b="1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# ০1</a:t>
            </a:r>
            <a:r>
              <a:rPr lang="bn-BD" sz="3600" b="1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৯৩৩০১৩৮৪১</a:t>
            </a:r>
            <a:endParaRPr lang="en-US" sz="3600" b="1" spc="50" dirty="0" smtClean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E-mail :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mshazaman</a:t>
            </a:r>
            <a:r>
              <a:rPr lang="en-US" sz="28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@yahoo.com</a:t>
            </a:r>
          </a:p>
          <a:p>
            <a:pPr algn="ctr"/>
            <a:endParaRPr 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52508" y="4027721"/>
            <a:ext cx="1676400" cy="184613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143000"/>
            <a:ext cx="304800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737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 autoUpdateAnimBg="0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কিসের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676400"/>
            <a:ext cx="4876800" cy="36576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377552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পাঠ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7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        </a:t>
            </a:r>
            <a:r>
              <a:rPr lang="en-US" sz="7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ছাগল</a:t>
            </a:r>
            <a:r>
              <a:rPr lang="en-US" sz="7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পাগল</a:t>
            </a:r>
            <a:endParaRPr lang="en-US" sz="72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                                                                             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কৃষি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শিক্ষা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                                                                            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সপ্তম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                                                                            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দ্বিতীয়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অধ্যায়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                                                                         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তৃতীয়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পরিচ্ছেদ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499360"/>
            <a:ext cx="3657600" cy="4282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3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ব্ল্যাক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বেঙ্গল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ছাগল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5307" y="2537300"/>
            <a:ext cx="3939843" cy="3025299"/>
          </a:xfrm>
        </p:spPr>
      </p:pic>
    </p:spTree>
    <p:extLst>
      <p:ext uri="{BB962C8B-B14F-4D97-AF65-F5344CB8AC3E}">
        <p14:creationId xmlns:p14="http://schemas.microsoft.com/office/powerpoint/2010/main" val="3097109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যমুনা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পাড়ি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রাম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ছাগল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6080" y="2642456"/>
            <a:ext cx="4759204" cy="352974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509917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ছাগলের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১০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কে.জি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দানাদার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খাদ্য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তৈরি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করণ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528" y="3032760"/>
            <a:ext cx="3742944" cy="2606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74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ছাগলের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রোগব্যাধির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দমনে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করনীয়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8920" y="2034381"/>
            <a:ext cx="3566160" cy="3657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073619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মুল্যায়ন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১.ছাগল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সুবিধা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0" indent="0"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২.ব্ল্যাক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বেঙ্গল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ছাগল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দৈনিক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পরিমান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দুধ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দেয়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0" indent="0"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৩.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রাম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ছাগলের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বৈশিষ্ট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0" indent="0"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৪.পাঁঠার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যত্ন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নিতে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কিভাবে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0" indent="0"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৫.ছাগলের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প্রসবকালীন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পরিচর্চা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0" indent="0"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৬.ছাগলের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সংক্রামক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রোগগুলো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0" indent="0"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৭.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পরিচ্ছেদ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উদ্দিপকসহ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সৃজনশীল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প্রশ্ন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তৈ্রি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274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129</Words>
  <Application>Microsoft Office PowerPoint</Application>
  <PresentationFormat>On-screen Show (4:3)</PresentationFormat>
  <Paragraphs>32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কিসের ছবি  ?</vt:lpstr>
      <vt:lpstr>আজকের পাঠ</vt:lpstr>
      <vt:lpstr>ব্ল্যাক বেঙ্গল ছাগল</vt:lpstr>
      <vt:lpstr>যমুনা পাড়ি বা রাম ছাগল</vt:lpstr>
      <vt:lpstr>দলীয় কাজ</vt:lpstr>
      <vt:lpstr>ছাগলের রোগব্যাধির ও দমনে করনীয়</vt:lpstr>
      <vt:lpstr>মুল্যায়ন</vt:lpstr>
      <vt:lpstr>বাড়ির কাজ</vt:lpstr>
      <vt:lpstr>ধন্যবাদ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HPPRO2000MT</dc:creator>
  <cp:lastModifiedBy>HPPRO2000MT</cp:lastModifiedBy>
  <cp:revision>7</cp:revision>
  <dcterms:created xsi:type="dcterms:W3CDTF">2006-08-16T00:00:00Z</dcterms:created>
  <dcterms:modified xsi:type="dcterms:W3CDTF">2012-12-16T01:18:12Z</dcterms:modified>
</cp:coreProperties>
</file>